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7F000-B85D-42D4-8DFA-4414DD2D528A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0898A-2E63-43C7-884A-AC5844EA3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7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32B5-C65B-406B-9417-75E68B786497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9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D183-93FB-4CC0-866E-2EE56A53E5DF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7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6ED1-31CF-4955-9CF5-FAB9852722AF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6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B516-8332-4594-A5DE-478354C0C412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4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0AA9-3C4C-4EF2-A60B-16A53B4C4CF4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5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4C05-3CBE-47DF-95CA-B1B29ADFEA22}" type="datetime1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6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2788-CB36-4207-A402-B753A32E57DF}" type="datetime1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6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8E5-A824-4CAC-B157-7CA38A1A2D6B}" type="datetime1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3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695A-D5BE-426F-B89B-F29D3EB77429}" type="datetime1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ABCB-EDF5-4416-A49C-7533C891DBBD}" type="datetime1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5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6E68-899C-45FF-83CF-8C427CFACA1C}" type="datetime1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9901-627D-4707-8597-A896B154C50A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C0E0-9C83-49D1-B3CF-983F1AEC7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8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Minimal Fab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http://minimalfab.ru/assets/templates/main/img/minimalfab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63" y="1268759"/>
            <a:ext cx="9906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minimalfab.ru/assets/templates/main/img/slider/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3501008"/>
            <a:ext cx="5940425" cy="156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46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/>
          </a:bodyPr>
          <a:lstStyle/>
          <a:p>
            <a:r>
              <a:rPr lang="ru-RU" sz="2200" dirty="0"/>
              <a:t>Качественное сравнение </a:t>
            </a:r>
            <a:r>
              <a:rPr lang="en-US" sz="2200" dirty="0"/>
              <a:t>MEGA Fab </a:t>
            </a:r>
            <a:r>
              <a:rPr lang="ru-RU" sz="2200" dirty="0"/>
              <a:t>и </a:t>
            </a:r>
            <a:r>
              <a:rPr lang="en-US" sz="2200" dirty="0"/>
              <a:t>Minimal </a:t>
            </a:r>
            <a:r>
              <a:rPr lang="en-US" sz="2200" dirty="0" smtClean="0"/>
              <a:t>Fab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827416" cy="59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1C62C0E0-9C83-49D1-B3CF-983F1AEC702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45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289" y="231639"/>
            <a:ext cx="5482952" cy="490066"/>
          </a:xfrm>
        </p:spPr>
        <p:txBody>
          <a:bodyPr>
            <a:normAutofit/>
          </a:bodyPr>
          <a:lstStyle/>
          <a:p>
            <a:r>
              <a:rPr lang="ru-RU" sz="2400" dirty="0"/>
              <a:t>Лаборатория </a:t>
            </a:r>
            <a:r>
              <a:rPr lang="en-US" sz="2400" dirty="0"/>
              <a:t>Minimal Fab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1C62C0E0-9C83-49D1-B3CF-983F1AEC702B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Рисунок 5" descr="https://www.yokogawa.com/yjp/biz/semi/image/p1066208_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4572000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inimalfab.ru/assets/templates/main/img/product/minimal-technology-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r="10450"/>
          <a:stretch/>
        </p:blipFill>
        <p:spPr bwMode="auto">
          <a:xfrm>
            <a:off x="446423" y="246819"/>
            <a:ext cx="2785745" cy="4579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minimalfab.ru/assets/templates/main/img/product/minimal-technology-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51" y="4826439"/>
            <a:ext cx="3408045" cy="1864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4998661"/>
            <a:ext cx="5184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(1) Интерфейс управления и управляющий компьютер.</a:t>
            </a:r>
          </a:p>
          <a:p>
            <a:r>
              <a:rPr lang="ru-RU" sz="1400" dirty="0"/>
              <a:t>(2) Место для загрузки контейнера </a:t>
            </a:r>
            <a:r>
              <a:rPr lang="ru-RU" sz="1400" dirty="0" err="1"/>
              <a:t>Minimal</a:t>
            </a:r>
            <a:r>
              <a:rPr lang="ru-RU" sz="1400" dirty="0"/>
              <a:t> </a:t>
            </a:r>
            <a:r>
              <a:rPr lang="ru-RU" sz="1400" dirty="0" err="1"/>
              <a:t>Shuttle</a:t>
            </a:r>
            <a:r>
              <a:rPr lang="ru-RU" sz="1400" dirty="0"/>
              <a:t>.</a:t>
            </a:r>
          </a:p>
          <a:p>
            <a:r>
              <a:rPr lang="ru-RU" sz="1400" dirty="0"/>
              <a:t>(3) Система PLAD для извлечения подложки из капсулы и перемещения внутри устройства.</a:t>
            </a:r>
          </a:p>
          <a:p>
            <a:r>
              <a:rPr lang="ru-RU" sz="1400" dirty="0"/>
              <a:t>(4) Блок технологического процесса и хранения расходных материалов.</a:t>
            </a:r>
          </a:p>
          <a:p>
            <a:r>
              <a:rPr lang="ru-RU" sz="1400" dirty="0"/>
              <a:t>(5) Блок внешнего подключения.</a:t>
            </a:r>
          </a:p>
          <a:p>
            <a:r>
              <a:rPr lang="ru-RU" sz="1400" dirty="0"/>
              <a:t>(6) Блок утилизации расходных материалов.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6620" y="4317755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Унифицированный способ внешнего подключения для всех устройств </a:t>
            </a:r>
            <a:r>
              <a:rPr lang="ru-RU" sz="1400" dirty="0" err="1"/>
              <a:t>Minimal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60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104" y="332656"/>
            <a:ext cx="7116569" cy="490066"/>
          </a:xfrm>
        </p:spPr>
        <p:txBody>
          <a:bodyPr>
            <a:normAutofit/>
          </a:bodyPr>
          <a:lstStyle/>
          <a:p>
            <a:r>
              <a:rPr lang="ru-RU" sz="2400" dirty="0"/>
              <a:t>Система загрузки подложек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1C62C0E0-9C83-49D1-B3CF-983F1AEC702B}" type="slidenum">
              <a:rPr lang="ru-RU" smtClean="0"/>
              <a:t>4</a:t>
            </a:fld>
            <a:endParaRPr lang="ru-RU" dirty="0"/>
          </a:p>
        </p:txBody>
      </p:sp>
      <p:pic>
        <p:nvPicPr>
          <p:cNvPr id="9" name="Рисунок 8" descr="http://minimalfab.ru/assets/templates/main/img/product/minimal-technology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428740" cy="278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71600" y="119675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всех модулей </a:t>
            </a:r>
            <a:r>
              <a:rPr lang="ru-RU" dirty="0" err="1"/>
              <a:t>Minimal</a:t>
            </a:r>
            <a:r>
              <a:rPr lang="ru-RU" dirty="0"/>
              <a:t> была разработана роботизированная, унифицированная транспортная система загрузки подложки PLAD (</a:t>
            </a:r>
            <a:r>
              <a:rPr lang="ru-RU" dirty="0" err="1"/>
              <a:t>Particle</a:t>
            </a:r>
            <a:r>
              <a:rPr lang="ru-RU" dirty="0"/>
              <a:t> </a:t>
            </a:r>
            <a:r>
              <a:rPr lang="ru-RU" dirty="0" err="1"/>
              <a:t>Lock</a:t>
            </a:r>
            <a:r>
              <a:rPr lang="ru-RU" dirty="0"/>
              <a:t> </a:t>
            </a:r>
            <a:r>
              <a:rPr lang="ru-RU" dirty="0" err="1"/>
              <a:t>Air-tight</a:t>
            </a:r>
            <a:r>
              <a:rPr lang="ru-RU" dirty="0"/>
              <a:t> </a:t>
            </a:r>
            <a:r>
              <a:rPr lang="ru-RU" dirty="0" err="1"/>
              <a:t>Docking</a:t>
            </a:r>
            <a:r>
              <a:rPr lang="ru-RU" dirty="0"/>
              <a:t> – система герметичной стыковки и блокировки частиц)</a:t>
            </a:r>
          </a:p>
        </p:txBody>
      </p:sp>
    </p:spTree>
    <p:extLst>
      <p:ext uri="{BB962C8B-B14F-4D97-AF65-F5344CB8AC3E}">
        <p14:creationId xmlns:p14="http://schemas.microsoft.com/office/powerpoint/2010/main" val="199577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04856" cy="49006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Дорожная карта развития </a:t>
            </a:r>
            <a:r>
              <a:rPr lang="ru-RU" sz="2400" dirty="0" err="1"/>
              <a:t>Minimal</a:t>
            </a:r>
            <a:r>
              <a:rPr lang="ru-RU" sz="2400" dirty="0"/>
              <a:t> </a:t>
            </a:r>
            <a:r>
              <a:rPr lang="ru-RU" sz="2400" dirty="0" err="1"/>
              <a:t>Fab</a:t>
            </a:r>
            <a:r>
              <a:rPr lang="ru-RU" sz="2400" dirty="0"/>
              <a:t> и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производство </a:t>
            </a:r>
            <a:r>
              <a:rPr lang="ru-RU" sz="2400" dirty="0"/>
              <a:t>интегральных устройств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1C62C0E0-9C83-49D1-B3CF-983F1AEC702B}" type="slidenum">
              <a:rPr lang="ru-RU" smtClean="0"/>
              <a:t>5</a:t>
            </a:fld>
            <a:endParaRPr lang="ru-RU" dirty="0"/>
          </a:p>
        </p:txBody>
      </p:sp>
      <p:pic>
        <p:nvPicPr>
          <p:cNvPr id="7" name="Рисунок 6" descr="http://minimalfab.ru/assets/templates/main/img/product/road-ma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r="5200"/>
          <a:stretch/>
        </p:blipFill>
        <p:spPr bwMode="auto">
          <a:xfrm>
            <a:off x="1115616" y="1124744"/>
            <a:ext cx="6862643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307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05" y="476672"/>
            <a:ext cx="7704856" cy="490066"/>
          </a:xfrm>
        </p:spPr>
        <p:txBody>
          <a:bodyPr>
            <a:normAutofit/>
          </a:bodyPr>
          <a:lstStyle/>
          <a:p>
            <a:r>
              <a:rPr lang="ru-RU" sz="2000" dirty="0" err="1"/>
              <a:t>Извазивные</a:t>
            </a:r>
            <a:r>
              <a:rPr lang="ru-RU" sz="2000" dirty="0"/>
              <a:t> микроиглы для биосенсоров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1C62C0E0-9C83-49D1-B3CF-983F1AEC702B}" type="slidenum">
              <a:rPr lang="ru-RU" smtClean="0"/>
              <a:t>6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726560" cy="249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58" y="4221088"/>
            <a:ext cx="3412550" cy="22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7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05" y="476672"/>
            <a:ext cx="7704856" cy="490066"/>
          </a:xfrm>
        </p:spPr>
        <p:txBody>
          <a:bodyPr>
            <a:normAutofit/>
          </a:bodyPr>
          <a:lstStyle/>
          <a:p>
            <a:r>
              <a:rPr lang="ru-RU" sz="2000" dirty="0"/>
              <a:t>Массовый продукт по сравнению с низким объемом </a:t>
            </a:r>
            <a:r>
              <a:rPr lang="ru-RU" sz="2000" dirty="0" smtClean="0"/>
              <a:t>производства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1C62C0E0-9C83-49D1-B3CF-983F1AEC702B}" type="slidenum">
              <a:rPr lang="ru-RU" smtClean="0"/>
              <a:t>7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7" y="1484784"/>
            <a:ext cx="7325553" cy="438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08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05" y="476672"/>
            <a:ext cx="7704856" cy="49006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200" dirty="0"/>
              <a:t>Измерение уровня чистоты </a:t>
            </a:r>
            <a:r>
              <a:rPr lang="ru-RU" altLang="ru-RU" sz="2200" dirty="0" smtClean="0"/>
              <a:t>систем</a:t>
            </a:r>
            <a:r>
              <a:rPr lang="en-US" altLang="ru-RU" sz="2200" dirty="0" smtClean="0"/>
              <a:t> PLAD </a:t>
            </a:r>
            <a:r>
              <a:rPr lang="ru-RU" altLang="ru-RU" sz="2200" dirty="0" smtClean="0"/>
              <a:t>для </a:t>
            </a:r>
            <a:r>
              <a:rPr lang="en-US" altLang="ru-RU" sz="2200" dirty="0" smtClean="0"/>
              <a:t>Minimal Fab</a:t>
            </a:r>
            <a:endParaRPr lang="ru-RU" alt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1C62C0E0-9C83-49D1-B3CF-983F1AEC702B}" type="slidenum">
              <a:rPr lang="ru-RU" smtClean="0"/>
              <a:t>8</a:t>
            </a:fld>
            <a:endParaRPr lang="ru-RU" dirty="0"/>
          </a:p>
        </p:txBody>
      </p:sp>
      <p:pic>
        <p:nvPicPr>
          <p:cNvPr id="4097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25045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924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1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116632"/>
            <a:ext cx="7704856" cy="49006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200" dirty="0" smtClean="0"/>
              <a:t>Дополнительная комплектация</a:t>
            </a:r>
            <a:endParaRPr lang="ru-RU" alt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1C62C0E0-9C83-49D1-B3CF-983F1AEC702B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924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21" y="764704"/>
            <a:ext cx="5458558" cy="249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25" y="3263014"/>
            <a:ext cx="5458558" cy="202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69533"/>
            <a:ext cx="5391265" cy="149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945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Minimal Fab</vt:lpstr>
      <vt:lpstr>Качественное сравнение MEGA Fab и Minimal Fab</vt:lpstr>
      <vt:lpstr>Лаборатория Minimal Fab</vt:lpstr>
      <vt:lpstr>Система загрузки подложек</vt:lpstr>
      <vt:lpstr>Дорожная карта развития Minimal Fab и  производство интегральных устройств</vt:lpstr>
      <vt:lpstr>Извазивные микроиглы для биосенсоров</vt:lpstr>
      <vt:lpstr>Массовый продукт по сравнению с низким объемом производства</vt:lpstr>
      <vt:lpstr>Измерение уровня чистоты систем PLAD для Minimal Fab</vt:lpstr>
      <vt:lpstr>Дополнительная комплектация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 Fab</dc:title>
  <dc:creator>Татьяна Сергеевна Рындина</dc:creator>
  <cp:lastModifiedBy>Татьяна Сергеевна Рындина</cp:lastModifiedBy>
  <cp:revision>3</cp:revision>
  <dcterms:created xsi:type="dcterms:W3CDTF">2019-05-30T13:06:14Z</dcterms:created>
  <dcterms:modified xsi:type="dcterms:W3CDTF">2019-05-30T13:28:29Z</dcterms:modified>
</cp:coreProperties>
</file>